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56"/>
  </p:normalViewPr>
  <p:slideViewPr>
    <p:cSldViewPr snapToGrid="0" snapToObjects="1">
      <p:cViewPr varScale="1">
        <p:scale>
          <a:sx n="86" d="100"/>
          <a:sy n="86" d="100"/>
        </p:scale>
        <p:origin x="-456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9748A1-3F6D-8046-B935-52D41B227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655F3BC-DCBF-7545-8E63-A947F38C2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E3CEF7-B6BE-B143-8E20-CB5145D2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005-4001-A048-8119-EF6E9B7B391F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F8016B-0EBD-C740-B02B-248866E2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372BC3-BFDB-1743-8BBF-30E85157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965E-E7A4-254D-8283-111D99D87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7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A070F1-207F-7D44-B41E-E75E746D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7F3D38A-1B72-8447-8E41-3EABAFA9E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9CCC31-C69C-4B4E-BFDA-10206B0AB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005-4001-A048-8119-EF6E9B7B391F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7F54AD-7D5C-DB44-A1AF-D3171222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F3A143-5989-9C47-B12C-27FE3B85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965E-E7A4-254D-8283-111D99D87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255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B30AAF6-694F-1749-8389-2721F0B28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477C41E-9362-E847-8703-5E91D6D69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26D8ED-888C-C048-8B5D-64F78CFD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005-4001-A048-8119-EF6E9B7B391F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C7F553-D8A2-AA4E-B46D-C2AA5742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101C6A-2802-7D42-B72E-EEFA7AE7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965E-E7A4-254D-8283-111D99D87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1AA3B-0E83-8D4C-A8EF-4EFEC51E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6C1E63-4AE6-1746-B52A-4DA605C35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4FF108-224B-114C-8FCE-B653BD059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005-4001-A048-8119-EF6E9B7B391F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2CE807-4CA3-0D44-B171-10F36C8A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89F37F-81EB-9F4E-9835-440633B5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965E-E7A4-254D-8283-111D99D87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027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9BCCBA-CA86-ED4C-8500-1B262508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6C1D8C1-9DDA-FC40-B13D-BA4A1055B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C5FB6B-B8F8-554D-9934-ADFF340A1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005-4001-A048-8119-EF6E9B7B391F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2E218E-45FE-104B-BA71-8FB2845C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999754-9C0A-194E-81C0-6AB3C692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965E-E7A4-254D-8283-111D99D87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80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D5CE87-1CBF-9C47-AF7B-949072595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BD448D-9549-AA43-B81B-A8CAFA140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1AF45F7-1DFC-6649-9C8D-FE05BE6F9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D1F333-10EC-BA44-AE62-EDDE8F0F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005-4001-A048-8119-EF6E9B7B391F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0375424-E627-D14D-98AE-0763CD48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99103A7-2982-4B4F-85AA-64FC13F5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965E-E7A4-254D-8283-111D99D87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45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13ADB-CF32-3F42-AD2D-924001AF5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E5C1BC-DCC7-1F47-8A07-2D264D0A1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86FBF4-4FC1-A742-8569-9C56E365E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6BDD5CE-5421-B14F-8346-BBD5D263D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B329BB9-B81C-DA4A-91E5-A75C2755A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42FAB33-48B3-4843-898A-75B92423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005-4001-A048-8119-EF6E9B7B391F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3892030-1BA6-8348-92B0-DDA829CF8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F70EAA6-9BD6-4E43-B73D-88D64C86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965E-E7A4-254D-8283-111D99D87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35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08F943-83F3-C445-AC02-E55BE982D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BAC33CA-14DC-4645-A38C-0D52AA3C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005-4001-A048-8119-EF6E9B7B391F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0FC0C07-06A4-494C-B99F-01175FFC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7796832-DCA4-7840-9F87-D45DFF06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965E-E7A4-254D-8283-111D99D87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171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96FF68A-AA63-6247-87CE-427A78DBA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005-4001-A048-8119-EF6E9B7B391F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95C476C-1305-9243-B068-D308514F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811E50D-7F1E-CA44-B40B-CCDB5998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965E-E7A4-254D-8283-111D99D87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403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6F7FDF-EFFE-A346-8EEC-DF00575F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9C2AFA-1E36-CE48-8C2B-506169866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5AE53EE-5D6C-854D-A1FB-9DBB344D6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1ACF38-C117-774F-9645-23D46999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005-4001-A048-8119-EF6E9B7B391F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B41FE0F-B247-3E4D-B60F-B3B9AEFA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D480EBF-0110-AB4C-9541-176E02E0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965E-E7A4-254D-8283-111D99D87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333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DCB0CD-E488-0546-BDBB-B941549F0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6F65D14-DBAF-184B-906F-8E6A7E997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BE2066-725B-5F4E-9052-CABF84B53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3369299-BB4B-7B41-9F5E-B4B9852B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6005-4001-A048-8119-EF6E9B7B391F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485388-4B45-6C4A-8441-AEE0FCD16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D32AE8-ECE5-B84B-8F03-0F574BEC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965E-E7A4-254D-8283-111D99D87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972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B68498-307F-F544-A770-7DDBF37D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EDD4C1-26CB-6F4E-B1F3-A2577DBE0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13E0B1-4F5F-764B-933E-5979A7500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C6005-4001-A048-8119-EF6E9B7B391F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D72A7C-793A-F245-96B4-DC3AE9BD4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5F48D8-6FB5-254B-B03D-5850F2973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965E-E7A4-254D-8283-111D99D87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72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F1309B-6588-7D48-B531-529AD71A84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A1C570-A16B-454F-8E21-66E475FAD6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765DC0-C903-9A4E-8D3E-61C5104AA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9"/>
            <a:ext cx="12192000" cy="6852961"/>
          </a:xfrm>
          <a:prstGeom prst="rect">
            <a:avLst/>
          </a:prstGeom>
        </p:spPr>
      </p:pic>
      <p:pic>
        <p:nvPicPr>
          <p:cNvPr id="1026" name="Picture 2" descr="page6image51333184">
            <a:extLst>
              <a:ext uri="{FF2B5EF4-FFF2-40B4-BE49-F238E27FC236}">
                <a16:creationId xmlns:a16="http://schemas.microsoft.com/office/drawing/2014/main" xmlns="" id="{AE0010EC-9D65-D846-A041-48FD4DF2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6image65560496">
            <a:extLst>
              <a:ext uri="{FF2B5EF4-FFF2-40B4-BE49-F238E27FC236}">
                <a16:creationId xmlns:a16="http://schemas.microsoft.com/office/drawing/2014/main" xmlns="" id="{FB085CC0-0C19-A74A-A610-EDF3095AF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120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6image51345088">
            <a:extLst>
              <a:ext uri="{FF2B5EF4-FFF2-40B4-BE49-F238E27FC236}">
                <a16:creationId xmlns:a16="http://schemas.microsoft.com/office/drawing/2014/main" xmlns="" id="{DCEB007D-EB0C-AC47-A64F-BE1360BD5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6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6image51342016">
            <a:extLst>
              <a:ext uri="{FF2B5EF4-FFF2-40B4-BE49-F238E27FC236}">
                <a16:creationId xmlns:a16="http://schemas.microsoft.com/office/drawing/2014/main" xmlns="" id="{5E41E579-854C-6F46-8B24-784E7BC90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6image51333568">
            <a:extLst>
              <a:ext uri="{FF2B5EF4-FFF2-40B4-BE49-F238E27FC236}">
                <a16:creationId xmlns:a16="http://schemas.microsoft.com/office/drawing/2014/main" xmlns="" id="{0101FFCF-5479-9F41-A1B3-F01606AB2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6image51332992">
            <a:extLst>
              <a:ext uri="{FF2B5EF4-FFF2-40B4-BE49-F238E27FC236}">
                <a16:creationId xmlns:a16="http://schemas.microsoft.com/office/drawing/2014/main" xmlns="" id="{3D893673-4E17-674D-A3DA-58BD6AB12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9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6image51320064">
            <a:extLst>
              <a:ext uri="{FF2B5EF4-FFF2-40B4-BE49-F238E27FC236}">
                <a16:creationId xmlns:a16="http://schemas.microsoft.com/office/drawing/2014/main" xmlns="" id="{8B197499-29AC-FE45-AEBA-8DAB236A1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age6image51320256">
            <a:extLst>
              <a:ext uri="{FF2B5EF4-FFF2-40B4-BE49-F238E27FC236}">
                <a16:creationId xmlns:a16="http://schemas.microsoft.com/office/drawing/2014/main" xmlns="" id="{D78BF7BF-80EC-9341-9EAE-732AA283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ge6image51320448">
            <a:extLst>
              <a:ext uri="{FF2B5EF4-FFF2-40B4-BE49-F238E27FC236}">
                <a16:creationId xmlns:a16="http://schemas.microsoft.com/office/drawing/2014/main" xmlns="" id="{1982B4E3-8D5A-DA4E-917E-B7E8DCB11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6image51321408">
            <a:extLst>
              <a:ext uri="{FF2B5EF4-FFF2-40B4-BE49-F238E27FC236}">
                <a16:creationId xmlns:a16="http://schemas.microsoft.com/office/drawing/2014/main" xmlns="" id="{DF5B4646-1133-994C-BAC1-6B6B8382E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696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EEA222-21AD-C740-BCE9-95911FAF2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9"/>
            <a:ext cx="12192000" cy="68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53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689571E-0B1C-4843-BC0C-040915B7E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9"/>
            <a:ext cx="12192000" cy="68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57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2F0B27-882D-E94B-B1FD-3287DE4C0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9"/>
            <a:ext cx="12192000" cy="68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666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A12321-DF48-944B-8CB9-957FC3916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9"/>
            <a:ext cx="12192000" cy="68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277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0</Words>
  <Application>Microsoft Office PowerPoint</Application>
  <PresentationFormat>Произвольный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Осадченко</dc:creator>
  <cp:lastModifiedBy>burets</cp:lastModifiedBy>
  <cp:revision>2</cp:revision>
  <dcterms:created xsi:type="dcterms:W3CDTF">2018-11-17T14:05:59Z</dcterms:created>
  <dcterms:modified xsi:type="dcterms:W3CDTF">2018-11-19T02:11:23Z</dcterms:modified>
</cp:coreProperties>
</file>